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Результаты </a:t>
            </a:r>
            <a:r>
              <a:rPr lang="ru-RU" baseline="0" dirty="0" smtClean="0">
                <a:solidFill>
                  <a:schemeClr val="accent2">
                    <a:lumMod val="75000"/>
                  </a:schemeClr>
                </a:solidFill>
              </a:rPr>
              <a:t> анкетирования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2"/>
                <c:pt idx="0">
                  <c:v>есть матрешки</c:v>
                </c:pt>
                <c:pt idx="1">
                  <c:v>нет матрешки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0.8</c:v>
                </c:pt>
                <c:pt idx="1">
                  <c:v>0.2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DC91-5E7F-48AE-A86F-9F103AAB47B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6006CF4-04E3-4487-B89E-E3D3614EA0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DC91-5E7F-48AE-A86F-9F103AAB47B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6CF4-04E3-4487-B89E-E3D3614EA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DC91-5E7F-48AE-A86F-9F103AAB47B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6CF4-04E3-4487-B89E-E3D3614EA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DC91-5E7F-48AE-A86F-9F103AAB47B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6CF4-04E3-4487-B89E-E3D3614EA0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DC91-5E7F-48AE-A86F-9F103AAB47B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6006CF4-04E3-4487-B89E-E3D3614EA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DC91-5E7F-48AE-A86F-9F103AAB47B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6CF4-04E3-4487-B89E-E3D3614EA0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DC91-5E7F-48AE-A86F-9F103AAB47B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6CF4-04E3-4487-B89E-E3D3614EA0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DC91-5E7F-48AE-A86F-9F103AAB47B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6CF4-04E3-4487-B89E-E3D3614EA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DC91-5E7F-48AE-A86F-9F103AAB47B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6CF4-04E3-4487-B89E-E3D3614EA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DC91-5E7F-48AE-A86F-9F103AAB47B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6CF4-04E3-4487-B89E-E3D3614EA0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DC91-5E7F-48AE-A86F-9F103AAB47B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6006CF4-04E3-4487-B89E-E3D3614EA0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22DC91-5E7F-48AE-A86F-9F103AAB47B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6006CF4-04E3-4487-B89E-E3D3614EA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Авторы: ученики 6 класса МОУ СОШ № 2</a:t>
            </a:r>
          </a:p>
          <a:p>
            <a:r>
              <a:rPr lang="ru-RU" dirty="0" smtClean="0"/>
              <a:t>Кузнецова С., Воронцова И. п. Жигалово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Опрос </a:t>
            </a:r>
            <a:r>
              <a:rPr lang="ru-RU" b="1" smtClean="0">
                <a:solidFill>
                  <a:schemeClr val="accent2"/>
                </a:solidFill>
              </a:rPr>
              <a:t>общественного мнения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Цель исследования: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Выяснить, сколько человек имеют у себя дома матрёшку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Объект исследования:</a:t>
            </a:r>
          </a:p>
          <a:p>
            <a:r>
              <a:rPr lang="ru-RU" dirty="0" smtClean="0"/>
              <a:t>Ученики и учителя МОУ СОШ № 2</a:t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Гипотеза: </a:t>
            </a:r>
          </a:p>
          <a:p>
            <a:r>
              <a:rPr lang="ru-RU" dirty="0" smtClean="0"/>
              <a:t>50% людей имеют у себя дома матрёшку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Задачи исследования: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Провести анкетирование в школе</a:t>
            </a:r>
          </a:p>
          <a:p>
            <a:r>
              <a:rPr lang="ru-RU" dirty="0" smtClean="0"/>
              <a:t>Обработать полученную информацию</a:t>
            </a:r>
          </a:p>
          <a:p>
            <a:r>
              <a:rPr lang="ru-RU" dirty="0" smtClean="0"/>
              <a:t>Высчитать процент от числа опрошенных, у кого есть матрёшка в доме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22638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Вывод: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Наша гипотеза не подтвердилась,</a:t>
            </a:r>
          </a:p>
          <a:p>
            <a:r>
              <a:rPr lang="ru-RU" dirty="0" smtClean="0"/>
              <a:t>Лишь у 23% опрошенных имеется матрёшка,</a:t>
            </a:r>
          </a:p>
          <a:p>
            <a:r>
              <a:rPr lang="ru-RU" dirty="0" smtClean="0"/>
              <a:t>Матрёшка как принадлежность национальной культуры утратила свою значимость для русских людей. Ее больше покупают иностранцы, чем русские!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Благодарность: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Всем участникам опроса – большое спасибо!</a:t>
            </a:r>
          </a:p>
          <a:p>
            <a:r>
              <a:rPr lang="ru-RU" dirty="0" smtClean="0"/>
              <a:t>Учителю информатики Огнёву Е. П. – спасибо за помощь в создании диаграммы!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42918"/>
            <a:ext cx="7772400" cy="485778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Список ресурсов:</a:t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b="1" dirty="0" smtClean="0">
                <a:solidFill>
                  <a:schemeClr val="accent2"/>
                </a:solidFill>
              </a:rPr>
              <a:t/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b="1" dirty="0" smtClean="0">
                <a:solidFill>
                  <a:schemeClr val="accent2"/>
                </a:solidFill>
              </a:rPr>
              <a:t/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b="1" dirty="0" smtClean="0">
                <a:solidFill>
                  <a:schemeClr val="accent2"/>
                </a:solidFill>
              </a:rPr>
              <a:t/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школьники и учителя МОУ СОШ № 2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accent2"/>
                </a:solidFill>
              </a:rPr>
              <a:t/>
            </a:r>
            <a:br>
              <a:rPr lang="ru-RU" b="1" dirty="0" smtClean="0">
                <a:solidFill>
                  <a:schemeClr val="accent2"/>
                </a:solidFill>
              </a:rPr>
            </a:br>
            <a:endParaRPr lang="ru-RU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77</TotalTime>
  <Words>129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Опрос общественного мнения</vt:lpstr>
      <vt:lpstr>Цель исследования:</vt:lpstr>
      <vt:lpstr>Задачи исследования:</vt:lpstr>
      <vt:lpstr> </vt:lpstr>
      <vt:lpstr>Вывод:</vt:lpstr>
      <vt:lpstr>Благодарность:</vt:lpstr>
      <vt:lpstr>Список ресурсов:    школьники и учителя МОУ СОШ № 2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Описание разных школ росписи матрёшек</dc:title>
  <dc:creator>Admin</dc:creator>
  <cp:lastModifiedBy>Дом</cp:lastModifiedBy>
  <cp:revision>6</cp:revision>
  <dcterms:created xsi:type="dcterms:W3CDTF">2011-12-24T22:41:14Z</dcterms:created>
  <dcterms:modified xsi:type="dcterms:W3CDTF">2012-01-10T22:44:38Z</dcterms:modified>
</cp:coreProperties>
</file>